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58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6316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6752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059131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6474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67092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65853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95308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516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8361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3619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2761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1663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551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9860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658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0706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15379-8706-4C97-AE05-F5B9B92410B3}" type="datetimeFigureOut">
              <a:rPr lang="pt-BR" smtClean="0"/>
              <a:t>17/08/2022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977EA9F-AA3F-48BC-9378-C15D78E84C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2032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013437" y="2162908"/>
            <a:ext cx="7260566" cy="1019907"/>
          </a:xfrm>
        </p:spPr>
        <p:txBody>
          <a:bodyPr/>
          <a:lstStyle/>
          <a:p>
            <a:pPr algn="l"/>
            <a:r>
              <a:rPr lang="pt-BR" dirty="0" smtClean="0">
                <a:solidFill>
                  <a:schemeClr val="accent5"/>
                </a:solidFill>
              </a:rPr>
              <a:t>Bridge</a:t>
            </a:r>
            <a:endParaRPr lang="pt-BR" dirty="0">
              <a:solidFill>
                <a:schemeClr val="accent5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13437" y="3182816"/>
            <a:ext cx="7260565" cy="1697750"/>
          </a:xfrm>
        </p:spPr>
        <p:txBody>
          <a:bodyPr>
            <a:normAutofit/>
          </a:bodyPr>
          <a:lstStyle/>
          <a:p>
            <a:pPr algn="l">
              <a:lnSpc>
                <a:spcPct val="200000"/>
              </a:lnSpc>
            </a:pPr>
            <a:r>
              <a:rPr lang="pt-BR" b="1" dirty="0" smtClean="0"/>
              <a:t>Grupo Minerva</a:t>
            </a:r>
          </a:p>
          <a:p>
            <a:pPr marL="285750" indent="-28575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 smtClean="0"/>
              <a:t>Caroline Moraes da Cruz</a:t>
            </a:r>
          </a:p>
          <a:p>
            <a:pPr marL="285750" indent="-28575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 err="1" smtClean="0"/>
              <a:t>Kawane</a:t>
            </a:r>
            <a:r>
              <a:rPr lang="pt-BR" dirty="0" smtClean="0"/>
              <a:t> Silva Serra</a:t>
            </a:r>
          </a:p>
          <a:p>
            <a:pPr marL="285750" indent="-285750" algn="l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 smtClean="0"/>
              <a:t>Maíra de Jesus Franco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719" y="2070172"/>
            <a:ext cx="2323158" cy="271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65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Sobre o Grupo</a:t>
            </a:r>
            <a:endParaRPr lang="pt-BR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582" y="2160588"/>
            <a:ext cx="2587624" cy="3881437"/>
          </a:xfrm>
        </p:spPr>
      </p:pic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 smtClean="0"/>
              <a:t>Caroline Moraes da Cruz</a:t>
            </a:r>
          </a:p>
          <a:p>
            <a:pPr lvl="1"/>
            <a:r>
              <a:rPr lang="pt-BR" dirty="0"/>
              <a:t>Poços de Caldas / MG</a:t>
            </a:r>
          </a:p>
          <a:p>
            <a:pPr lvl="1"/>
            <a:r>
              <a:rPr lang="pt-BR" dirty="0"/>
              <a:t>Casada, 1 </a:t>
            </a:r>
            <a:r>
              <a:rPr lang="pt-BR" dirty="0" smtClean="0"/>
              <a:t>filha (9 meses)</a:t>
            </a:r>
            <a:endParaRPr lang="pt-BR" dirty="0"/>
          </a:p>
          <a:p>
            <a:pPr lvl="1"/>
            <a:r>
              <a:rPr lang="pt-BR" dirty="0"/>
              <a:t>30 anos</a:t>
            </a:r>
          </a:p>
          <a:p>
            <a:pPr lvl="1"/>
            <a:r>
              <a:rPr lang="pt-BR" dirty="0"/>
              <a:t>Formação: </a:t>
            </a:r>
            <a:r>
              <a:rPr lang="pt-BR" dirty="0" smtClean="0"/>
              <a:t>Doutoranda </a:t>
            </a:r>
            <a:r>
              <a:rPr lang="pt-BR" dirty="0"/>
              <a:t>em Engenharia </a:t>
            </a:r>
            <a:r>
              <a:rPr lang="pt-BR" dirty="0" smtClean="0"/>
              <a:t>e Ciência de Materiais</a:t>
            </a:r>
            <a:endParaRPr lang="pt-BR" dirty="0"/>
          </a:p>
          <a:p>
            <a:pPr lvl="1"/>
            <a:r>
              <a:rPr lang="pt-BR" dirty="0"/>
              <a:t>Profissão: Engenheira de Dados</a:t>
            </a:r>
          </a:p>
          <a:p>
            <a:pPr lvl="1"/>
            <a:r>
              <a:rPr lang="pt-BR" dirty="0"/>
              <a:t>Objetivo: Atuar na área de dados/TI</a:t>
            </a:r>
          </a:p>
          <a:p>
            <a:pPr lvl="1"/>
            <a:r>
              <a:rPr lang="pt-BR" dirty="0"/>
              <a:t>Transição de carreira em 2022</a:t>
            </a:r>
          </a:p>
        </p:txBody>
      </p:sp>
    </p:spTree>
    <p:extLst>
      <p:ext uri="{BB962C8B-B14F-4D97-AF65-F5344CB8AC3E}">
        <p14:creationId xmlns:p14="http://schemas.microsoft.com/office/powerpoint/2010/main" val="703399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Sobre o Grupo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t-BR" dirty="0" err="1" smtClean="0"/>
              <a:t>Kawane</a:t>
            </a:r>
            <a:r>
              <a:rPr lang="pt-BR" dirty="0" smtClean="0"/>
              <a:t> Silva Serra</a:t>
            </a:r>
          </a:p>
          <a:p>
            <a:pPr lvl="1"/>
            <a:r>
              <a:rPr lang="pt-BR" dirty="0" smtClean="0"/>
              <a:t>Curitiba / PR</a:t>
            </a:r>
            <a:endParaRPr lang="pt-BR" dirty="0"/>
          </a:p>
          <a:p>
            <a:pPr lvl="1"/>
            <a:r>
              <a:rPr lang="pt-BR" dirty="0" smtClean="0"/>
              <a:t>21 anos</a:t>
            </a:r>
            <a:endParaRPr lang="pt-BR" dirty="0"/>
          </a:p>
          <a:p>
            <a:pPr lvl="1"/>
            <a:r>
              <a:rPr lang="pt-BR" dirty="0"/>
              <a:t>Formação</a:t>
            </a:r>
            <a:r>
              <a:rPr lang="pt-BR" dirty="0" smtClean="0"/>
              <a:t>: Cursando Tecnologia em Processos Ambientais</a:t>
            </a:r>
          </a:p>
          <a:p>
            <a:pPr lvl="1"/>
            <a:r>
              <a:rPr lang="pt-BR" dirty="0" smtClean="0"/>
              <a:t>Profissão: Analista Ambiental</a:t>
            </a:r>
          </a:p>
          <a:p>
            <a:pPr lvl="1"/>
            <a:r>
              <a:rPr lang="pt-BR" dirty="0" smtClean="0"/>
              <a:t>Objetivo: Transição </a:t>
            </a:r>
            <a:r>
              <a:rPr lang="pt-BR" dirty="0"/>
              <a:t>de </a:t>
            </a:r>
            <a:r>
              <a:rPr lang="pt-BR" dirty="0" smtClean="0"/>
              <a:t>carreira após a formação</a:t>
            </a:r>
            <a:endParaRPr lang="pt-BR" dirty="0"/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160588"/>
            <a:ext cx="3881437" cy="3881437"/>
          </a:xfrm>
        </p:spPr>
      </p:pic>
    </p:spTree>
    <p:extLst>
      <p:ext uri="{BB962C8B-B14F-4D97-AF65-F5344CB8AC3E}">
        <p14:creationId xmlns:p14="http://schemas.microsoft.com/office/powerpoint/2010/main" val="3854933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Sobre o Grupo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Maíra de Jesus Franco</a:t>
            </a:r>
          </a:p>
          <a:p>
            <a:pPr lvl="1"/>
            <a:r>
              <a:rPr lang="pt-BR" dirty="0" smtClean="0"/>
              <a:t>Mogi das Cruzes / SP</a:t>
            </a:r>
          </a:p>
          <a:p>
            <a:pPr lvl="1"/>
            <a:r>
              <a:rPr lang="pt-BR" dirty="0" smtClean="0"/>
              <a:t>31 </a:t>
            </a:r>
            <a:r>
              <a:rPr lang="pt-BR" dirty="0"/>
              <a:t>anos</a:t>
            </a:r>
          </a:p>
          <a:p>
            <a:pPr lvl="1"/>
            <a:r>
              <a:rPr lang="pt-BR" dirty="0"/>
              <a:t>Formação: Engenheira Civil</a:t>
            </a:r>
          </a:p>
          <a:p>
            <a:pPr lvl="1"/>
            <a:r>
              <a:rPr lang="pt-BR" dirty="0"/>
              <a:t>Profissão: Analista de Recursos Humanos</a:t>
            </a:r>
          </a:p>
          <a:p>
            <a:pPr lvl="1"/>
            <a:r>
              <a:rPr lang="pt-BR" dirty="0"/>
              <a:t>Objetivo: Atuar na área de TI</a:t>
            </a:r>
          </a:p>
          <a:p>
            <a:pPr lvl="1"/>
            <a:r>
              <a:rPr lang="pt-BR" dirty="0"/>
              <a:t>Atualmente em transição de </a:t>
            </a:r>
            <a:r>
              <a:rPr lang="pt-BR" dirty="0" smtClean="0"/>
              <a:t>carreira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160588"/>
            <a:ext cx="3881437" cy="3881437"/>
          </a:xfrm>
        </p:spPr>
      </p:pic>
    </p:spTree>
    <p:extLst>
      <p:ext uri="{BB962C8B-B14F-4D97-AF65-F5344CB8AC3E}">
        <p14:creationId xmlns:p14="http://schemas.microsoft.com/office/powerpoint/2010/main" val="2652736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Acessibilidade Digital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As diversas barreiras encontradas nos </a:t>
            </a:r>
            <a:r>
              <a:rPr lang="pt-BR" dirty="0" smtClean="0"/>
              <a:t>sites </a:t>
            </a:r>
            <a:r>
              <a:rPr lang="pt-BR" dirty="0"/>
              <a:t>atingem principalmente as pessoas com </a:t>
            </a:r>
            <a:r>
              <a:rPr lang="pt-BR" dirty="0" smtClean="0"/>
              <a:t>deficiência.</a:t>
            </a:r>
          </a:p>
          <a:p>
            <a:r>
              <a:rPr lang="pt-BR" dirty="0" smtClean="0"/>
              <a:t>Ao </a:t>
            </a:r>
            <a:r>
              <a:rPr lang="pt-BR" dirty="0"/>
              <a:t>utilizarem a Web e seus recursos, as pessoas com deficiência ou outras limitações, deparam-se com obstáculos que dificultam e, muitas vezes, impossibilitam o acesso aos conteúdos e páginas</a:t>
            </a:r>
            <a:r>
              <a:rPr lang="pt-BR" dirty="0" smtClean="0"/>
              <a:t>.</a:t>
            </a:r>
          </a:p>
          <a:p>
            <a:endParaRPr lang="pt-BR" dirty="0" smtClean="0"/>
          </a:p>
          <a:p>
            <a:pPr algn="ctr"/>
            <a:r>
              <a:rPr lang="pt-BR" dirty="0">
                <a:solidFill>
                  <a:schemeClr val="accent2"/>
                </a:solidFill>
              </a:rPr>
              <a:t>Acessibilidade Digital é a </a:t>
            </a:r>
            <a:r>
              <a:rPr lang="pt-BR" b="1" dirty="0">
                <a:solidFill>
                  <a:schemeClr val="accent2"/>
                </a:solidFill>
              </a:rPr>
              <a:t>eliminação de barreiras na Web</a:t>
            </a:r>
            <a:r>
              <a:rPr lang="pt-BR" dirty="0">
                <a:solidFill>
                  <a:schemeClr val="accent2"/>
                </a:solidFill>
              </a:rPr>
              <a:t>. O conceito pressupõe que os sites e portais sejam projetados de modo que todas as pessoas possam perceber, entender, navegar e interagir de maneira efetiva com as páginas.</a:t>
            </a:r>
          </a:p>
        </p:txBody>
      </p:sp>
      <p:sp>
        <p:nvSpPr>
          <p:cNvPr id="4" name="AutoShape 2" descr="Acessibilidad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9352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Plataforma Bridge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plataforma </a:t>
            </a:r>
            <a:r>
              <a:rPr lang="pt-BR" dirty="0" err="1" smtClean="0"/>
              <a:t>Brigde</a:t>
            </a:r>
            <a:r>
              <a:rPr lang="pt-BR" dirty="0" smtClean="0"/>
              <a:t> </a:t>
            </a:r>
            <a:r>
              <a:rPr lang="pt-BR" dirty="0"/>
              <a:t>acredita que a inclusão é uma proposta para uma sociedade acessível, e a mesma ocorre quando aprendemos com as diferenças e não com as igualdades</a:t>
            </a:r>
            <a:r>
              <a:rPr lang="pt-BR" dirty="0" smtClean="0"/>
              <a:t>!</a:t>
            </a:r>
          </a:p>
          <a:p>
            <a:endParaRPr lang="pt-BR" dirty="0" smtClean="0"/>
          </a:p>
          <a:p>
            <a:r>
              <a:rPr lang="pt-BR" b="1" dirty="0" smtClean="0"/>
              <a:t>Objetivo</a:t>
            </a:r>
            <a:r>
              <a:rPr lang="pt-BR" dirty="0" smtClean="0"/>
              <a:t>: ser uma ponte entre pessoas com deficiência e empresas que ofereçam cursos com acessibilidade</a:t>
            </a:r>
            <a:endParaRPr lang="pt-BR" dirty="0"/>
          </a:p>
        </p:txBody>
      </p:sp>
      <p:sp>
        <p:nvSpPr>
          <p:cNvPr id="4" name="AutoShape 2" descr="Acessibilidad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179" y="4274892"/>
            <a:ext cx="5936273" cy="190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904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Tecnologias utilizadas</a:t>
            </a:r>
            <a:endParaRPr lang="pt-BR" dirty="0"/>
          </a:p>
        </p:txBody>
      </p:sp>
      <p:sp>
        <p:nvSpPr>
          <p:cNvPr id="4" name="AutoShape 2" descr="Acessibilidad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" name="Imagem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060" y="4300462"/>
            <a:ext cx="1800000" cy="1800000"/>
          </a:xfrm>
          <a:prstGeom prst="rect">
            <a:avLst/>
          </a:prstGeom>
        </p:spPr>
      </p:pic>
      <p:pic>
        <p:nvPicPr>
          <p:cNvPr id="21" name="Imagem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722" y="4390462"/>
            <a:ext cx="1620000" cy="1620000"/>
          </a:xfrm>
          <a:prstGeom prst="rect">
            <a:avLst/>
          </a:prstGeom>
        </p:spPr>
      </p:pic>
      <p:pic>
        <p:nvPicPr>
          <p:cNvPr id="22" name="Imagem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060" y="1930400"/>
            <a:ext cx="1800000" cy="1800000"/>
          </a:xfrm>
          <a:prstGeom prst="rect">
            <a:avLst/>
          </a:prstGeom>
        </p:spPr>
      </p:pic>
      <p:pic>
        <p:nvPicPr>
          <p:cNvPr id="23" name="Imagem 2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0060" y="1930400"/>
            <a:ext cx="1800000" cy="1800000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060" y="19304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580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Funcionalidade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https://github.com/dh-minerva/dh-proj-integrado-v1</a:t>
            </a:r>
          </a:p>
        </p:txBody>
      </p:sp>
      <p:sp>
        <p:nvSpPr>
          <p:cNvPr id="4" name="AutoShape 2" descr="Acessibilidad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4438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uncionament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575" y="712178"/>
            <a:ext cx="11865028" cy="5407267"/>
          </a:xfrm>
        </p:spPr>
      </p:pic>
      <p:sp>
        <p:nvSpPr>
          <p:cNvPr id="4" name="AutoShape 2" descr="Acessibilidad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637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ado">
  <a:themeElements>
    <a:clrScheme name="Personalizada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8EBF"/>
      </a:accent1>
      <a:accent2>
        <a:srgbClr val="305B9B"/>
      </a:accent2>
      <a:accent3>
        <a:srgbClr val="EFCDB2"/>
      </a:accent3>
      <a:accent4>
        <a:srgbClr val="FE8D65"/>
      </a:accent4>
      <a:accent5>
        <a:srgbClr val="F7621E"/>
      </a:accent5>
      <a:accent6>
        <a:srgbClr val="1197AE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181</TotalTime>
  <Words>235</Words>
  <Application>Microsoft Office PowerPoint</Application>
  <PresentationFormat>Widescreen</PresentationFormat>
  <Paragraphs>41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Facetado</vt:lpstr>
      <vt:lpstr>Bridge</vt:lpstr>
      <vt:lpstr>Sobre o Grupo</vt:lpstr>
      <vt:lpstr>Sobre o Grupo</vt:lpstr>
      <vt:lpstr>Sobre o Grupo</vt:lpstr>
      <vt:lpstr>Acessibilidade Digital</vt:lpstr>
      <vt:lpstr>Plataforma Bridge</vt:lpstr>
      <vt:lpstr>Tecnologias utilizadas</vt:lpstr>
      <vt:lpstr>Funcionalidade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LENOVO</dc:creator>
  <cp:lastModifiedBy>LENOVO</cp:lastModifiedBy>
  <cp:revision>9</cp:revision>
  <dcterms:created xsi:type="dcterms:W3CDTF">2022-08-16T23:16:00Z</dcterms:created>
  <dcterms:modified xsi:type="dcterms:W3CDTF">2022-08-17T20:32:29Z</dcterms:modified>
</cp:coreProperties>
</file>

<file path=docProps/thumbnail.jpeg>
</file>